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4" r:id="rId16"/>
    <p:sldId id="277" r:id="rId17"/>
    <p:sldId id="278" r:id="rId18"/>
    <p:sldId id="279" r:id="rId19"/>
    <p:sldId id="280" r:id="rId20"/>
    <p:sldId id="281" r:id="rId21"/>
    <p:sldId id="282" r:id="rId22"/>
    <p:sldId id="286" r:id="rId23"/>
    <p:sldId id="287" r:id="rId24"/>
    <p:sldId id="288" r:id="rId25"/>
    <p:sldId id="289" r:id="rId26"/>
    <p:sldId id="294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7" r:id="rId42"/>
    <p:sldId id="322" r:id="rId43"/>
    <p:sldId id="316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338" r:id="rId60"/>
    <p:sldId id="358" r:id="rId61"/>
    <p:sldId id="359" r:id="rId6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466" autoAdjust="0"/>
  </p:normalViewPr>
  <p:slideViewPr>
    <p:cSldViewPr>
      <p:cViewPr varScale="1">
        <p:scale>
          <a:sx n="60" d="100"/>
          <a:sy n="60" d="100"/>
        </p:scale>
        <p:origin x="-1656" y="-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2B9215-79E2-4532-878C-E8698F02BD10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A0970-4A18-435C-9508-5AACF0084C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246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04.09.2024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04.09.2024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04.09.2024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04.09.2024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04.09.2024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04.09.2024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04.09.2024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04.09.2024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04.09.2024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04.09.2024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04.09.2024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04.09.2024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785786" y="324131"/>
            <a:ext cx="8001056" cy="409851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12696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Лекция 3.  Вопрос 6.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Модели рынка несовершенной конкуренции (монополистическая конкуренция, олигополия, естественная монополия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Основные вопросы: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20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6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Рынки несовершенной конкуренции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20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6</a:t>
            </a:r>
            <a:r>
              <a:rPr lang="ru-RU" sz="20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.1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Рынок монополистической конкуренции</a:t>
            </a: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6.1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.1 Поведение фирмы в краткосрочном и долгосрочном периодах</a:t>
            </a: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20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6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.2. Рынок олигополии</a:t>
            </a: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6.2.1. Поведение фирмы в краткосрочном и долгосрочном периодах</a:t>
            </a: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20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6.3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Рынок естественной монополии</a:t>
            </a:r>
            <a:endParaRPr kumimoji="0" lang="ru-RU" sz="2000" b="1" i="1" u="none" strike="noStrike" cap="none" normalizeH="0" baseline="0" dirty="0" smtClean="0">
              <a:ln>
                <a:noFill/>
              </a:ln>
              <a:solidFill>
                <a:srgbClr val="4F81BD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.3.1 Поведение фирмы-монополиста и последствия монополизации</a:t>
            </a:r>
            <a:endParaRPr kumimoji="0" lang="ru-RU" sz="2000" b="1" i="1" u="none" strike="noStrike" cap="none" normalizeH="0" baseline="0" dirty="0" smtClean="0">
              <a:ln>
                <a:noFill/>
              </a:ln>
              <a:solidFill>
                <a:srgbClr val="4F81BD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ation/3/-29897561_37945838.pdf-img/-29897561_37945838.pdf-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0" y="357187"/>
            <a:ext cx="8286808" cy="61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2/2FUfHTDpX8LEZxoaGOqSkbKWAsl6grYI3hz9wP/slide-4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86" y="242887"/>
            <a:ext cx="7858180" cy="63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1/slide/c/ckHGlaUSR3mdjuC67gtPWQpoDysVKbLYnOwIr089z/slide-1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285728"/>
            <a:ext cx="8501122" cy="60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e/em9dDYznXUCcxQ6fRy53Nhsukaj21OtTEMg8or/slide-1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0" y="357187"/>
            <a:ext cx="7858180" cy="61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ation/24366391_87370485/image-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48" y="214290"/>
            <a:ext cx="8001055" cy="63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Динамика валового дохода при совершенной и несовершенной конкуренции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38" y="428604"/>
            <a:ext cx="7643866" cy="4857785"/>
          </a:xfrm>
          <a:prstGeom prst="rect">
            <a:avLst/>
          </a:prstGeom>
          <a:noFill/>
          <a:ln>
            <a:noFill/>
          </a:ln>
        </p:spPr>
      </p:pic>
      <p:sp>
        <p:nvSpPr>
          <p:cNvPr id="17409" name="Rectangle 1"/>
          <p:cNvSpPr>
            <a:spLocks noChangeArrowheads="1"/>
          </p:cNvSpPr>
          <p:nvPr/>
        </p:nvSpPr>
        <p:spPr bwMode="auto">
          <a:xfrm rot="10800000" flipV="1">
            <a:off x="428596" y="5540797"/>
            <a:ext cx="8358246" cy="30777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Рис. Динамика валового дохода при совершенной и несовершенной конкуренции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571472" y="2457750"/>
            <a:ext cx="77153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Вопрос 6.1. Рынок монополистической конкуренции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ation/3/14068882_437056539.pdf-img/14068882_437056539.pdf-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34" y="285728"/>
            <a:ext cx="8429684" cy="6143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z/zxfdY0FrBhZol1QpAmP4cMJNVy6RnsiSaCL5Wg/slide-1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48" y="285728"/>
            <a:ext cx="8072494" cy="635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ptcloud3.ams3.digitaloceanspaces.com/slides/pics/003/806/690/original/Slide3.jpg?149683855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390525"/>
            <a:ext cx="8715404" cy="607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785786" y="1600440"/>
            <a:ext cx="785818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Вопрос 6. Рынки несовершенной конкуренции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Черты монополистической конкуренции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72" y="357167"/>
            <a:ext cx="7929618" cy="4714908"/>
          </a:xfrm>
          <a:prstGeom prst="rect">
            <a:avLst/>
          </a:prstGeom>
          <a:noFill/>
          <a:ln>
            <a:noFill/>
          </a:ln>
        </p:spPr>
      </p:pic>
      <p:sp>
        <p:nvSpPr>
          <p:cNvPr id="35841" name="Rectangle 1"/>
          <p:cNvSpPr>
            <a:spLocks noChangeArrowheads="1"/>
          </p:cNvSpPr>
          <p:nvPr/>
        </p:nvSpPr>
        <p:spPr bwMode="auto">
          <a:xfrm>
            <a:off x="1428728" y="6286521"/>
            <a:ext cx="7358114" cy="24622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Рис. Черты монополистической конкуренции</a:t>
            </a:r>
            <a:endParaRPr kumimoji="0" lang="ru-RU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studfile.net/html/2706/197/html_FXw2UfTecW.62uH/img-2yblpR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15370" cy="618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ation/51649391_64103852/image-2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48" y="571481"/>
            <a:ext cx="8143932" cy="6000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ds02.infourok.ru/uploads/ex/091f/000427ce-ab8f7492/img1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471487"/>
            <a:ext cx="8358246" cy="59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2.ppt-online.org/files2/slide/n/N1UoI7PwJinA0kGKXOR25Bjeav8tVFY3zfDmMqxHb/slide-1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48" y="257175"/>
            <a:ext cx="8001055" cy="63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3/5a7747f72a920d9e7e923ae87dc0d059/img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0" y="485775"/>
            <a:ext cx="8143932" cy="58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acii.ru/documents_4/1aeca54776b703d9b288502ba692f86e/img19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86" y="333375"/>
            <a:ext cx="8072494" cy="61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 noChangeArrowheads="1"/>
          </p:cNvSpPr>
          <p:nvPr/>
        </p:nvSpPr>
        <p:spPr bwMode="auto">
          <a:xfrm>
            <a:off x="428596" y="2643183"/>
            <a:ext cx="84296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Вопрос 6.2. Рынок Олигополии</a:t>
            </a:r>
            <a:endParaRPr kumimoji="0" 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ptcloud3.ams3.digitaloceanspaces.com/slides/pics/003/806/362/original/Slide10.jpg?149683797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48" y="214290"/>
            <a:ext cx="8072494" cy="6186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900igr.net/datas/ekonomika/Monopolija-i-konkurentsija/0025-025-Oligopolija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48" y="285728"/>
            <a:ext cx="8072494" cy="6143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m/mNc1gaUO4h3VIlZMfi5er6JbKBuRzPjHWxqnY7/slide-19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8" y="285728"/>
            <a:ext cx="8643998" cy="6112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900igr.net/up/datas/185941/00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0" y="504825"/>
            <a:ext cx="8286808" cy="58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3/fbe1e680d68adac06d8e969633911354/img1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8" y="152400"/>
            <a:ext cx="8501122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b/BhuxgK3tqQ2lRNmXa87fnFWIp1zOM5yGwd0rLs/slide-2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214289"/>
            <a:ext cx="8715404" cy="6557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im0-tub-ru.yandex.net/i?id=a25412b893ddefa979f5952503dd1634&amp;n=1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8" y="433387"/>
            <a:ext cx="8572560" cy="59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3/fbe1e680d68adac06d8e969633911354/img1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8" y="214290"/>
            <a:ext cx="8429684" cy="6110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3/8b380fcc8a0a115dff8621a8062ef579/img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34" y="223837"/>
            <a:ext cx="8429684" cy="64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900igr.net/datas/ekonomika/Monopolija-i-konkurentsija/0026-026-Osnovnye-kharakteristiki-rynka-oligopolii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72" y="142875"/>
            <a:ext cx="8215370" cy="65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3/10c2ed06351749f5616831bbe3079976/img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34" y="257175"/>
            <a:ext cx="8358246" cy="63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ptcloud3.ams3.digitaloceanspaces.com/slides/pics/003/806/977/original/Slide18.jpg?149683910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214290"/>
            <a:ext cx="8429684" cy="6262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3/10c2ed06351749f5616831bbe3079976/img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285728"/>
            <a:ext cx="8429683" cy="5981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ptcloud3.ams3.digitaloceanspaces.com/slides/pics/002/931/544/original/Slide2.jpg?149145439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8" y="0"/>
            <a:ext cx="8001056" cy="63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Черты олигополии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48" y="214291"/>
            <a:ext cx="8215370" cy="5715040"/>
          </a:xfrm>
          <a:prstGeom prst="rect">
            <a:avLst/>
          </a:prstGeom>
          <a:noFill/>
          <a:ln>
            <a:noFill/>
          </a:ln>
        </p:spPr>
      </p:pic>
      <p:sp>
        <p:nvSpPr>
          <p:cNvPr id="64513" name="Rectangle 1"/>
          <p:cNvSpPr>
            <a:spLocks noChangeArrowheads="1"/>
          </p:cNvSpPr>
          <p:nvPr/>
        </p:nvSpPr>
        <p:spPr bwMode="auto">
          <a:xfrm>
            <a:off x="642910" y="6304953"/>
            <a:ext cx="8143932" cy="24622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Рис.  Черты олигополии</a:t>
            </a:r>
            <a:endParaRPr kumimoji="0" lang="ru-RU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3/fbe1e680d68adac06d8e969633911354/img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48" y="285728"/>
            <a:ext cx="8072494" cy="6072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/>
          <p:cNvSpPr>
            <a:spLocks noChangeArrowheads="1"/>
          </p:cNvSpPr>
          <p:nvPr/>
        </p:nvSpPr>
        <p:spPr bwMode="auto">
          <a:xfrm>
            <a:off x="285720" y="4071942"/>
            <a:ext cx="8358246" cy="80403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761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Вопрос  </a:t>
            </a:r>
            <a:r>
              <a:rPr lang="ru-RU" sz="28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6.3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Рынок естественной монополии</a:t>
            </a:r>
            <a:endParaRPr kumimoji="0" lang="ru-RU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ds03.infourok.ru/uploads/ex/0372/00042221-342823ce/img1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34" y="114300"/>
            <a:ext cx="8429683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3/cdd00a37a4a0b5befb2de48322f5d02b/img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34" y="214290"/>
            <a:ext cx="8286808" cy="6643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ation/1/6240866_437448538.pdf-img/6240866_437448538.pdf-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8" y="214290"/>
            <a:ext cx="8572560" cy="6334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loud.prezentacii.org/19/06/151391/images/screen2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214291"/>
            <a:ext cx="8572560" cy="6248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3/f160bed5a4f8e93d17ed9688e1ce7abf/img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2" y="376237"/>
            <a:ext cx="8643998" cy="61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2.ppt-online.org/files2/slide/e/Eu1qHApUFzXZnP69lv8bmWosKiBCYTVDkLIec4/slide-1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214290"/>
            <a:ext cx="8286808" cy="6138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ptcloud3.ams3.digitaloceanspaces.com/slides/pics/003/993/139/original/Slide17.jpg?149725428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8" y="257175"/>
            <a:ext cx="8429684" cy="63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1/slide/s/S4aKbkOqXCxjcAIB6ZwVdeW7DLl9YQNF0TfvH8ry1/slide-1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0" y="214290"/>
            <a:ext cx="8072494" cy="63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ptcloud3.ams3.digitaloceanspaces.com/slides/pics/002/936/220/original/Slide6.jpg?149149133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8" y="395287"/>
            <a:ext cx="8501122" cy="606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3/d8c67da33c25b466c8cd759f7e1ced97/img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72" y="471487"/>
            <a:ext cx="8286808" cy="59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fs.znanio.ru/methodology/images/26/f8/26f8ca5d657dd958f1cab93dd4c967a14517872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8" y="500062"/>
            <a:ext cx="8572560" cy="58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3/a8c14e5cea4086be57a0b40d6a6f44be/img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8" y="238125"/>
            <a:ext cx="8429684" cy="63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3/3e9cf318ccebafaf10fe10d666ff3a26/img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8" y="180975"/>
            <a:ext cx="8786842" cy="64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ptcloud3.ams3.digitaloceanspaces.com/slides/pics/003/993/125/original/Slide3.jpg?149725428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8" y="290512"/>
            <a:ext cx="8358246" cy="62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900igr.net/datas/ekonomika/Ekonomika-proizvodstva/0034-034-Monopolija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8" y="500062"/>
            <a:ext cx="8429684" cy="58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acii.ru/documents_2/5e01cfb005721b1a3429d91652529bb8/img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9144000" cy="64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loud.prezentacii.org/19/06/151308/images/screen1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8" y="85725"/>
            <a:ext cx="8572559" cy="66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Черты монополии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48" y="285728"/>
            <a:ext cx="8072494" cy="4572032"/>
          </a:xfrm>
          <a:prstGeom prst="rect">
            <a:avLst/>
          </a:prstGeom>
          <a:noFill/>
          <a:ln>
            <a:noFill/>
          </a:ln>
        </p:spPr>
      </p:pic>
      <p:sp>
        <p:nvSpPr>
          <p:cNvPr id="84993" name="Rectangle 1"/>
          <p:cNvSpPr>
            <a:spLocks noChangeArrowheads="1"/>
          </p:cNvSpPr>
          <p:nvPr/>
        </p:nvSpPr>
        <p:spPr bwMode="auto">
          <a:xfrm>
            <a:off x="714348" y="6356287"/>
            <a:ext cx="8001056" cy="24622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Рис. Черты монополии</a:t>
            </a:r>
            <a:endParaRPr kumimoji="0" lang="ru-RU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ation/16251286_282091801/image-2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285728"/>
            <a:ext cx="8286808" cy="62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900igr.net/datas/ekonomika/Monopolija-i-konkurentsija/0023-023-Obschestvennye-poteri-monopolizatsii-rynka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34" y="285728"/>
            <a:ext cx="8286808" cy="6057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1/slide/n/N5LImy16DthK8PGUr2HeTxoQuaVX0SBpiqfw3AZcn/slide-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73" y="214290"/>
            <a:ext cx="8358246" cy="6179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3/ff323f8cfd2c705366f4f749bd2902b0/img5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00" y="214312"/>
            <a:ext cx="7786742" cy="642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z/ZoyxLlQh4OPDb60V2rUJiWnzvmc8aKNF3BAf5S/slide-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86" y="423862"/>
            <a:ext cx="7858180" cy="60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z/ZM25DLglEkNnmR78oGrsbYhpXQ6a0w1TxKOPIV/slide-3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62" y="0"/>
            <a:ext cx="7929618" cy="6429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97</Words>
  <Application>Microsoft Office PowerPoint</Application>
  <PresentationFormat>Экран (4:3)</PresentationFormat>
  <Paragraphs>18</Paragraphs>
  <Slides>61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61</vt:i4>
      </vt:variant>
    </vt:vector>
  </HeadingPairs>
  <TitlesOfParts>
    <vt:vector size="62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Nick</dc:creator>
  <cp:lastModifiedBy>Slaqooa</cp:lastModifiedBy>
  <cp:revision>107</cp:revision>
  <dcterms:created xsi:type="dcterms:W3CDTF">2020-10-03T19:09:40Z</dcterms:created>
  <dcterms:modified xsi:type="dcterms:W3CDTF">2024-09-04T19:49:52Z</dcterms:modified>
</cp:coreProperties>
</file>